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4" r:id="rId10"/>
    <p:sldId id="263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3/12/2017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3/12/2017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WOODLAND HILLS CHURCH OF CHRIST</a:t>
            </a:r>
          </a:p>
          <a:p>
            <a:r>
              <a:rPr lang="en-US" sz="2400" dirty="0" smtClean="0"/>
              <a:t>February 19, 2017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PRAYER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68936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PRAYER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Who Should Pray?</a:t>
            </a:r>
          </a:p>
          <a:p>
            <a:pPr lvl="1"/>
            <a:r>
              <a:rPr lang="en-US" sz="3500" dirty="0" smtClean="0"/>
              <a:t>Unbeliever (Prov. 28:9; </a:t>
            </a:r>
            <a:r>
              <a:rPr lang="en-US" sz="3500" dirty="0" err="1" smtClean="0"/>
              <a:t>Lk</a:t>
            </a:r>
            <a:r>
              <a:rPr lang="en-US" sz="3500" dirty="0" smtClean="0"/>
              <a:t>. 6:46; Heb. 11:6).</a:t>
            </a:r>
          </a:p>
          <a:p>
            <a:pPr lvl="1"/>
            <a:r>
              <a:rPr lang="en-US" sz="3500" dirty="0" smtClean="0"/>
              <a:t>Disobedient (Jn. 9:31: Prov. 1:24-28).</a:t>
            </a:r>
          </a:p>
          <a:p>
            <a:pPr lvl="1"/>
            <a:r>
              <a:rPr lang="en-US" sz="3500" dirty="0" smtClean="0"/>
              <a:t>Believing Sinner (Acts 10:1-2).</a:t>
            </a:r>
          </a:p>
          <a:p>
            <a:pPr lvl="1"/>
            <a:r>
              <a:rPr lang="en-US" sz="3500" dirty="0" smtClean="0"/>
              <a:t>The Lord Hears The Righteous (1 Pet. 3:12; </a:t>
            </a:r>
            <a:r>
              <a:rPr lang="en-US" sz="3500" dirty="0" err="1" smtClean="0"/>
              <a:t>Lk</a:t>
            </a:r>
            <a:r>
              <a:rPr lang="en-US" sz="3500" dirty="0" smtClean="0"/>
              <a:t>. 18:10-14).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12757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WOODLAND HILLS CHURCH OF CHRIST</a:t>
            </a:r>
          </a:p>
          <a:p>
            <a:r>
              <a:rPr lang="en-US" sz="2400" dirty="0" smtClean="0"/>
              <a:t> March 12, 2017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426493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PRAY LIKE JESUS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25324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PRAYER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When Should We Pray?</a:t>
            </a:r>
          </a:p>
          <a:p>
            <a:pPr lvl="1"/>
            <a:r>
              <a:rPr lang="en-US" sz="2800" dirty="0" smtClean="0"/>
              <a:t>Example of Jesus (1 Pet. 2:21).</a:t>
            </a:r>
          </a:p>
          <a:p>
            <a:pPr lvl="1"/>
            <a:r>
              <a:rPr lang="en-US" sz="2800" dirty="0" smtClean="0"/>
              <a:t>A Man of Prayer (Heb. 5:7-9).</a:t>
            </a:r>
          </a:p>
          <a:p>
            <a:pPr lvl="1"/>
            <a:r>
              <a:rPr lang="en-US" sz="2800" dirty="0" smtClean="0"/>
              <a:t>At His Baptism (Lk. 3:21).</a:t>
            </a:r>
          </a:p>
          <a:p>
            <a:pPr lvl="1"/>
            <a:r>
              <a:rPr lang="en-US" sz="2800" dirty="0" smtClean="0"/>
              <a:t>When He Worked Miracles (Jn. 11:41-42).</a:t>
            </a:r>
          </a:p>
          <a:p>
            <a:pPr lvl="1"/>
            <a:r>
              <a:rPr lang="en-US" sz="2800" dirty="0" smtClean="0"/>
              <a:t>At Transfiguration (Lk. 9:28-30).</a:t>
            </a:r>
          </a:p>
          <a:p>
            <a:pPr lvl="1"/>
            <a:r>
              <a:rPr lang="en-US" sz="2800" dirty="0" smtClean="0"/>
              <a:t>In The Garden (Mt. 26:36-46).</a:t>
            </a:r>
          </a:p>
          <a:p>
            <a:pPr lvl="1"/>
            <a:r>
              <a:rPr lang="en-US" sz="2800" dirty="0" smtClean="0"/>
              <a:t>On The Cross (Lk. 23:34).</a:t>
            </a:r>
          </a:p>
          <a:p>
            <a:r>
              <a:rPr lang="en-US" sz="3200" dirty="0" smtClean="0"/>
              <a:t>He Now Intercedes (Heb. 7:25).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6833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PRAYER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Always Pray (Eph. 6:18).</a:t>
            </a:r>
          </a:p>
          <a:p>
            <a:r>
              <a:rPr lang="en-US" sz="3200" i="1" dirty="0" smtClean="0"/>
              <a:t>“pray </a:t>
            </a:r>
            <a:r>
              <a:rPr lang="en-US" sz="3200" i="1" dirty="0"/>
              <a:t>without </a:t>
            </a:r>
            <a:r>
              <a:rPr lang="en-US" sz="3200" i="1" dirty="0" smtClean="0"/>
              <a:t>ceasing” </a:t>
            </a:r>
            <a:r>
              <a:rPr lang="en-US" sz="3200" dirty="0"/>
              <a:t>(</a:t>
            </a:r>
            <a:r>
              <a:rPr lang="en-US" sz="3200" dirty="0" smtClean="0"/>
              <a:t>1 Thess. 5:17).</a:t>
            </a:r>
          </a:p>
          <a:p>
            <a:r>
              <a:rPr lang="en-US" sz="3200" dirty="0" smtClean="0"/>
              <a:t>David (Ps. 55:16-17).</a:t>
            </a:r>
          </a:p>
          <a:p>
            <a:r>
              <a:rPr lang="en-US" sz="3200" dirty="0" smtClean="0"/>
              <a:t>Daniel (Dan. 6:10).</a:t>
            </a:r>
          </a:p>
          <a:p>
            <a:r>
              <a:rPr lang="en-US" sz="3200" dirty="0" smtClean="0"/>
              <a:t>We Maintain Continual Prayer By:</a:t>
            </a:r>
          </a:p>
          <a:p>
            <a:pPr lvl="1"/>
            <a:r>
              <a:rPr lang="en-US" sz="2800" dirty="0" smtClean="0"/>
              <a:t>Recognize A Deep Sense Of Dependence On God.</a:t>
            </a:r>
          </a:p>
          <a:p>
            <a:pPr lvl="1"/>
            <a:r>
              <a:rPr lang="en-US" sz="2800" dirty="0" smtClean="0"/>
              <a:t>By A Daily Intimacy With The Word of God.</a:t>
            </a:r>
          </a:p>
          <a:p>
            <a:pPr lvl="1"/>
            <a:r>
              <a:rPr lang="en-US" sz="2800" dirty="0" smtClean="0"/>
              <a:t>By Duly Regarding The Means Of Grace.</a:t>
            </a:r>
          </a:p>
          <a:p>
            <a:pPr lvl="1"/>
            <a:r>
              <a:rPr lang="en-US" sz="2800" dirty="0" smtClean="0"/>
              <a:t>The Fire Must Never Go Out.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086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PRAYER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baseline="30000" dirty="0"/>
              <a:t>6</a:t>
            </a:r>
            <a:r>
              <a:rPr lang="en-US" i="1" dirty="0"/>
              <a:t> Be anxious for nothing, but in everything by prayer and supplication, with thanksgiving, let your requests be made known to God; (Phi 4:6 NKJ)</a:t>
            </a:r>
            <a:endParaRPr lang="en-US" dirty="0"/>
          </a:p>
          <a:p>
            <a:r>
              <a:rPr lang="en-US" i="1" baseline="30000" dirty="0"/>
              <a:t>12</a:t>
            </a:r>
            <a:r>
              <a:rPr lang="en-US" i="1" dirty="0"/>
              <a:t> rejoicing in hope, patient in tribulation, continuing steadfastly in prayer; (Rom 12:12 NKJ)</a:t>
            </a:r>
            <a:endParaRPr lang="en-US" dirty="0"/>
          </a:p>
          <a:p>
            <a:r>
              <a:rPr lang="en-US" i="1" baseline="30000" dirty="0"/>
              <a:t>16</a:t>
            </a:r>
            <a:r>
              <a:rPr lang="en-US" i="1" dirty="0"/>
              <a:t> Rejoice always</a:t>
            </a:r>
            <a:r>
              <a:rPr lang="en-US" i="1" dirty="0" smtClean="0"/>
              <a:t>,</a:t>
            </a:r>
            <a:r>
              <a:rPr lang="en-US" dirty="0"/>
              <a:t> </a:t>
            </a:r>
            <a:r>
              <a:rPr lang="en-US" i="1" dirty="0" smtClean="0"/>
              <a:t> </a:t>
            </a:r>
            <a:r>
              <a:rPr lang="en-US" i="1" baseline="30000" dirty="0"/>
              <a:t>17</a:t>
            </a:r>
            <a:r>
              <a:rPr lang="en-US" i="1" dirty="0"/>
              <a:t> pray without ceasing</a:t>
            </a:r>
            <a:r>
              <a:rPr lang="en-US" i="1" dirty="0" smtClean="0"/>
              <a:t>,</a:t>
            </a:r>
            <a:r>
              <a:rPr lang="en-US" dirty="0"/>
              <a:t> </a:t>
            </a:r>
            <a:r>
              <a:rPr lang="en-US" i="1" baseline="30000" dirty="0" smtClean="0"/>
              <a:t>18</a:t>
            </a:r>
            <a:r>
              <a:rPr lang="en-US" i="1" dirty="0" smtClean="0"/>
              <a:t> </a:t>
            </a:r>
            <a:r>
              <a:rPr lang="en-US" i="1" dirty="0"/>
              <a:t>in everything give thanks; for this is the will of God in Christ Jesus for you. (1Th 5:16-18 NKJ</a:t>
            </a:r>
            <a:r>
              <a:rPr lang="en-US" i="1" dirty="0" smtClean="0"/>
              <a:t>)</a:t>
            </a:r>
          </a:p>
          <a:p>
            <a:r>
              <a:rPr lang="en-US" i="1" dirty="0" smtClean="0"/>
              <a:t>Luke 18:1-8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41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WHAT IS PRAYER?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More than desire (Rom. 10:1-3).</a:t>
            </a:r>
          </a:p>
          <a:p>
            <a:r>
              <a:rPr lang="en-US" sz="3200" dirty="0" smtClean="0"/>
              <a:t>A solemn request to God (Phil. 4:6-9).</a:t>
            </a:r>
          </a:p>
          <a:p>
            <a:r>
              <a:rPr lang="en-US" sz="3200" dirty="0" smtClean="0"/>
              <a:t>It includes:</a:t>
            </a:r>
          </a:p>
          <a:p>
            <a:pPr lvl="1"/>
            <a:r>
              <a:rPr lang="en-US" sz="2800" dirty="0" smtClean="0"/>
              <a:t>Adoration</a:t>
            </a:r>
          </a:p>
          <a:p>
            <a:pPr lvl="1"/>
            <a:r>
              <a:rPr lang="en-US" sz="2800" dirty="0" smtClean="0"/>
              <a:t>Confession</a:t>
            </a:r>
          </a:p>
          <a:p>
            <a:pPr lvl="1"/>
            <a:r>
              <a:rPr lang="en-US" sz="2800" dirty="0" smtClean="0"/>
              <a:t>Thanksgiving</a:t>
            </a:r>
          </a:p>
          <a:p>
            <a:pPr lvl="1"/>
            <a:r>
              <a:rPr lang="en-US" sz="2800" dirty="0" smtClean="0"/>
              <a:t>Denouncing all evil</a:t>
            </a:r>
          </a:p>
          <a:p>
            <a:pPr lvl="1"/>
            <a:r>
              <a:rPr lang="en-US" sz="2800" dirty="0" smtClean="0"/>
              <a:t>Supplication</a:t>
            </a:r>
          </a:p>
          <a:p>
            <a:pPr lvl="1"/>
            <a:r>
              <a:rPr lang="en-US" sz="2800" dirty="0" smtClean="0"/>
              <a:t>Intercession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156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TO WHOM DO WE PRAY?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Father (Mt. 6:6).</a:t>
            </a:r>
          </a:p>
          <a:p>
            <a:r>
              <a:rPr lang="en-US" sz="4000" dirty="0" smtClean="0"/>
              <a:t>He is the Father of all Christians (2 Cor. 6:17-18).</a:t>
            </a:r>
          </a:p>
          <a:p>
            <a:r>
              <a:rPr lang="en-US" sz="4000" dirty="0" smtClean="0"/>
              <a:t>Father of our Spirits (Heb. 12:9).</a:t>
            </a:r>
          </a:p>
          <a:p>
            <a:r>
              <a:rPr lang="en-US" sz="4000" dirty="0" smtClean="0"/>
              <a:t>Our Father in Heaven (Mt. 6:9).</a:t>
            </a:r>
          </a:p>
          <a:p>
            <a:r>
              <a:rPr lang="en-US" sz="4000" dirty="0" smtClean="0"/>
              <a:t>We are His Offspring (Acts 17:24-28).</a:t>
            </a:r>
          </a:p>
        </p:txBody>
      </p:sp>
    </p:spTree>
    <p:extLst>
      <p:ext uri="{BB962C8B-B14F-4D97-AF65-F5344CB8AC3E}">
        <p14:creationId xmlns:p14="http://schemas.microsoft.com/office/powerpoint/2010/main" val="342467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HIS CHARACTER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Hates seven things (Prov. 6:16-19).</a:t>
            </a:r>
          </a:p>
          <a:p>
            <a:r>
              <a:rPr lang="en-US" sz="3600" dirty="0" smtClean="0"/>
              <a:t>Is longsuffering (2 Pet. 3:9).</a:t>
            </a:r>
          </a:p>
          <a:p>
            <a:r>
              <a:rPr lang="en-US" sz="3600" dirty="0" smtClean="0"/>
              <a:t>He is good (Rom. 2:4).</a:t>
            </a:r>
          </a:p>
          <a:p>
            <a:r>
              <a:rPr lang="en-US" sz="3600" dirty="0" smtClean="0"/>
              <a:t>He pities us (Ps. 103:8-14).</a:t>
            </a:r>
          </a:p>
          <a:p>
            <a:r>
              <a:rPr lang="en-US" sz="3600" dirty="0" smtClean="0"/>
              <a:t>Will not forget or forsake us (Heb. 6:10; Ps. 27:10; 103:17-18).</a:t>
            </a:r>
          </a:p>
          <a:p>
            <a:r>
              <a:rPr lang="en-US" sz="3600" dirty="0" smtClean="0"/>
              <a:t>He is sought (Is. 65:1-2,24).</a:t>
            </a:r>
          </a:p>
        </p:txBody>
      </p:sp>
    </p:spTree>
    <p:extLst>
      <p:ext uri="{BB962C8B-B14F-4D97-AF65-F5344CB8AC3E}">
        <p14:creationId xmlns:p14="http://schemas.microsoft.com/office/powerpoint/2010/main" val="206261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DOES HE HEAR US?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eyes of the Lord are over us (1 Pet. 3:12; Ps. 34:15-19).</a:t>
            </a:r>
          </a:p>
          <a:p>
            <a:r>
              <a:rPr lang="en-US" sz="4400" dirty="0" smtClean="0"/>
              <a:t>God hears prayers (Ps. 65:1-2).</a:t>
            </a:r>
          </a:p>
          <a:p>
            <a:r>
              <a:rPr lang="en-US" sz="4400" dirty="0" smtClean="0"/>
              <a:t>He will supply our need (Phil. 4:4-6, 19).</a:t>
            </a:r>
          </a:p>
        </p:txBody>
      </p:sp>
    </p:spTree>
    <p:extLst>
      <p:ext uri="{BB962C8B-B14F-4D97-AF65-F5344CB8AC3E}">
        <p14:creationId xmlns:p14="http://schemas.microsoft.com/office/powerpoint/2010/main" val="287729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WOODLAND HILLS CHURCH OF CHRIST</a:t>
            </a:r>
          </a:p>
          <a:p>
            <a:r>
              <a:rPr lang="en-US" sz="2400" dirty="0" smtClean="0"/>
              <a:t>February 26, 2017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PRAYER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76777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PRAYER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The Name of Jesus (Jn. 14:13-14).</a:t>
            </a:r>
          </a:p>
          <a:p>
            <a:r>
              <a:rPr lang="en-US" dirty="0" smtClean="0"/>
              <a:t>The Spirit Helps (Gal. 4:5-6; Rom. 8:26-27).</a:t>
            </a:r>
          </a:p>
          <a:p>
            <a:r>
              <a:rPr lang="en-US" dirty="0" smtClean="0"/>
              <a:t>Who Should Pray?</a:t>
            </a:r>
          </a:p>
          <a:p>
            <a:r>
              <a:rPr lang="en-US" dirty="0" smtClean="0"/>
              <a:t>Unbeliever (Prov. 28:9; </a:t>
            </a:r>
            <a:r>
              <a:rPr lang="en-US" dirty="0" err="1" smtClean="0"/>
              <a:t>Lk</a:t>
            </a:r>
            <a:r>
              <a:rPr lang="en-US" dirty="0" smtClean="0"/>
              <a:t>. 6:46; Rom. 14:23; Heb. 11:6).</a:t>
            </a:r>
          </a:p>
          <a:p>
            <a:r>
              <a:rPr lang="en-US" dirty="0" smtClean="0"/>
              <a:t>Disobedient (Jn. 9:31: Prov. 1:24-28).</a:t>
            </a:r>
          </a:p>
          <a:p>
            <a:r>
              <a:rPr lang="en-US" dirty="0" smtClean="0"/>
              <a:t>Believing Sinner (Acts 10:1-2).</a:t>
            </a:r>
          </a:p>
          <a:p>
            <a:r>
              <a:rPr lang="en-US" dirty="0" smtClean="0"/>
              <a:t>The Lord Hears The Righteous (1 Pet. 3:12; </a:t>
            </a:r>
            <a:r>
              <a:rPr lang="en-US" dirty="0" err="1" smtClean="0"/>
              <a:t>Lk</a:t>
            </a:r>
            <a:r>
              <a:rPr lang="en-US" dirty="0" smtClean="0"/>
              <a:t>. 18</a:t>
            </a:r>
            <a:r>
              <a:rPr lang="en-US" smtClean="0"/>
              <a:t>:10-14)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55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WOODLAND HILLS CHURCH OF CHRIST</a:t>
            </a:r>
          </a:p>
          <a:p>
            <a:r>
              <a:rPr lang="en-US" sz="2400" smtClean="0"/>
              <a:t> March 5,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PRAYER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5090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1052</TotalTime>
  <Words>586</Words>
  <Application>Microsoft Office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Georgia</vt:lpstr>
      <vt:lpstr>Wingdings</vt:lpstr>
      <vt:lpstr>Wingdings 2</vt:lpstr>
      <vt:lpstr>Civic</vt:lpstr>
      <vt:lpstr>PRAYER</vt:lpstr>
      <vt:lpstr>PRAYER</vt:lpstr>
      <vt:lpstr>WHAT IS PRAYER?</vt:lpstr>
      <vt:lpstr>TO WHOM DO WE PRAY?</vt:lpstr>
      <vt:lpstr>HIS CHARACTER</vt:lpstr>
      <vt:lpstr>DOES HE HEAR US?</vt:lpstr>
      <vt:lpstr>PRAYER</vt:lpstr>
      <vt:lpstr>PRAYER</vt:lpstr>
      <vt:lpstr>PRAYER</vt:lpstr>
      <vt:lpstr>PRAYER</vt:lpstr>
      <vt:lpstr>PRAY LIKE JESUS</vt:lpstr>
      <vt:lpstr>PRAYER</vt:lpstr>
      <vt:lpstr>PRAYER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PRAYER</dc:title>
  <dc:creator>Bobby Schrimsher</dc:creator>
  <cp:lastModifiedBy>Woodland Hills Booth</cp:lastModifiedBy>
  <cp:revision>17</cp:revision>
  <dcterms:created xsi:type="dcterms:W3CDTF">2017-02-19T13:52:16Z</dcterms:created>
  <dcterms:modified xsi:type="dcterms:W3CDTF">2017-03-12T16:57:29Z</dcterms:modified>
</cp:coreProperties>
</file>