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3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6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9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8910-4ECD-4038-A7B4-6EA936271C3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C084-8D18-4B74-A9EC-ECB2D1F72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99AEA-8077-40D9-AA25-4CADBCE15EC6}"/>
              </a:ext>
            </a:extLst>
          </p:cNvPr>
          <p:cNvSpPr txBox="1"/>
          <p:nvPr/>
        </p:nvSpPr>
        <p:spPr>
          <a:xfrm>
            <a:off x="174669" y="810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904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02B-0EDC-4E40-832C-EB97A5E0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7550"/>
            <a:ext cx="9144000" cy="4389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98274-0F1E-4354-8A25-8F3BAB1738BC}"/>
              </a:ext>
            </a:extLst>
          </p:cNvPr>
          <p:cNvSpPr txBox="1"/>
          <p:nvPr/>
        </p:nvSpPr>
        <p:spPr>
          <a:xfrm>
            <a:off x="309807" y="2598003"/>
            <a:ext cx="8524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cap="all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“God created”</a:t>
            </a:r>
          </a:p>
        </p:txBody>
      </p:sp>
    </p:spTree>
    <p:extLst>
      <p:ext uri="{BB962C8B-B14F-4D97-AF65-F5344CB8AC3E}">
        <p14:creationId xmlns:p14="http://schemas.microsoft.com/office/powerpoint/2010/main" val="42662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02B-0EDC-4E40-832C-EB97A5E0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7550"/>
            <a:ext cx="9144000" cy="438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D1346-57C6-49B1-8884-BD67E182CB7B}"/>
              </a:ext>
            </a:extLst>
          </p:cNvPr>
          <p:cNvSpPr txBox="1"/>
          <p:nvPr/>
        </p:nvSpPr>
        <p:spPr>
          <a:xfrm>
            <a:off x="2149765" y="5943814"/>
            <a:ext cx="484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God created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99AEA-8077-40D9-AA25-4CADBCE15EC6}"/>
              </a:ext>
            </a:extLst>
          </p:cNvPr>
          <p:cNvSpPr txBox="1"/>
          <p:nvPr/>
        </p:nvSpPr>
        <p:spPr>
          <a:xfrm>
            <a:off x="2100617" y="181760"/>
            <a:ext cx="4942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Tw Cen MT" panose="020B0602020104020603" pitchFamily="34" charset="0"/>
              </a:rPr>
              <a:t>God created all things </a:t>
            </a:r>
          </a:p>
          <a:p>
            <a:pPr algn="ctr"/>
            <a:r>
              <a:rPr lang="en-US" sz="3200" b="1" spc="300" dirty="0">
                <a:solidFill>
                  <a:schemeClr val="bg1"/>
                </a:solidFill>
                <a:latin typeface="Tw Cen MT" panose="020B0602020104020603" pitchFamily="34" charset="0"/>
              </a:rPr>
              <a:t>(Genesis 1:1)</a:t>
            </a:r>
          </a:p>
        </p:txBody>
      </p:sp>
    </p:spTree>
    <p:extLst>
      <p:ext uri="{BB962C8B-B14F-4D97-AF65-F5344CB8AC3E}">
        <p14:creationId xmlns:p14="http://schemas.microsoft.com/office/powerpoint/2010/main" val="1243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02B-0EDC-4E40-832C-EB97A5E0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7550"/>
            <a:ext cx="9144000" cy="438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D1346-57C6-49B1-8884-BD67E182CB7B}"/>
              </a:ext>
            </a:extLst>
          </p:cNvPr>
          <p:cNvSpPr txBox="1"/>
          <p:nvPr/>
        </p:nvSpPr>
        <p:spPr>
          <a:xfrm>
            <a:off x="2149765" y="5943814"/>
            <a:ext cx="484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God created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99AEA-8077-40D9-AA25-4CADBCE15EC6}"/>
              </a:ext>
            </a:extLst>
          </p:cNvPr>
          <p:cNvSpPr txBox="1"/>
          <p:nvPr/>
        </p:nvSpPr>
        <p:spPr>
          <a:xfrm>
            <a:off x="286541" y="181760"/>
            <a:ext cx="8570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All things persist due to a creative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(Genesis 1:11-24; Psalm 139:13-16)</a:t>
            </a:r>
          </a:p>
        </p:txBody>
      </p:sp>
    </p:spTree>
    <p:extLst>
      <p:ext uri="{BB962C8B-B14F-4D97-AF65-F5344CB8AC3E}">
        <p14:creationId xmlns:p14="http://schemas.microsoft.com/office/powerpoint/2010/main" val="41690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02B-0EDC-4E40-832C-EB97A5E0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7550"/>
            <a:ext cx="9144000" cy="438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D1346-57C6-49B1-8884-BD67E182CB7B}"/>
              </a:ext>
            </a:extLst>
          </p:cNvPr>
          <p:cNvSpPr txBox="1"/>
          <p:nvPr/>
        </p:nvSpPr>
        <p:spPr>
          <a:xfrm>
            <a:off x="2149765" y="5943814"/>
            <a:ext cx="484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God created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99AEA-8077-40D9-AA25-4CADBCE15EC6}"/>
              </a:ext>
            </a:extLst>
          </p:cNvPr>
          <p:cNvSpPr txBox="1"/>
          <p:nvPr/>
        </p:nvSpPr>
        <p:spPr>
          <a:xfrm>
            <a:off x="1102334" y="181760"/>
            <a:ext cx="69393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 nation of Israel was created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(Isaiah 43:1)</a:t>
            </a:r>
          </a:p>
        </p:txBody>
      </p:sp>
    </p:spTree>
    <p:extLst>
      <p:ext uri="{BB962C8B-B14F-4D97-AF65-F5344CB8AC3E}">
        <p14:creationId xmlns:p14="http://schemas.microsoft.com/office/powerpoint/2010/main" val="16450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02B-0EDC-4E40-832C-EB97A5E0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7550"/>
            <a:ext cx="9144000" cy="438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D1346-57C6-49B1-8884-BD67E182CB7B}"/>
              </a:ext>
            </a:extLst>
          </p:cNvPr>
          <p:cNvSpPr txBox="1"/>
          <p:nvPr/>
        </p:nvSpPr>
        <p:spPr>
          <a:xfrm>
            <a:off x="2149765" y="5943814"/>
            <a:ext cx="484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God created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99AEA-8077-40D9-AA25-4CADBCE15EC6}"/>
              </a:ext>
            </a:extLst>
          </p:cNvPr>
          <p:cNvSpPr txBox="1"/>
          <p:nvPr/>
        </p:nvSpPr>
        <p:spPr>
          <a:xfrm>
            <a:off x="859481" y="181760"/>
            <a:ext cx="7425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 church was created by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(Ephesians 2:19-22; I Peter 2:9-10)</a:t>
            </a:r>
          </a:p>
        </p:txBody>
      </p:sp>
    </p:spTree>
    <p:extLst>
      <p:ext uri="{BB962C8B-B14F-4D97-AF65-F5344CB8AC3E}">
        <p14:creationId xmlns:p14="http://schemas.microsoft.com/office/powerpoint/2010/main" val="14944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02B-0EDC-4E40-832C-EB97A5E0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7550"/>
            <a:ext cx="9144000" cy="438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D1346-57C6-49B1-8884-BD67E182CB7B}"/>
              </a:ext>
            </a:extLst>
          </p:cNvPr>
          <p:cNvSpPr txBox="1"/>
          <p:nvPr/>
        </p:nvSpPr>
        <p:spPr>
          <a:xfrm>
            <a:off x="2149765" y="5943814"/>
            <a:ext cx="484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God created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99AEA-8077-40D9-AA25-4CADBCE15EC6}"/>
              </a:ext>
            </a:extLst>
          </p:cNvPr>
          <p:cNvSpPr txBox="1"/>
          <p:nvPr/>
        </p:nvSpPr>
        <p:spPr>
          <a:xfrm>
            <a:off x="382202" y="181760"/>
            <a:ext cx="8379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Individual Christians are new creations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(II Corinthians 5:17)</a:t>
            </a:r>
          </a:p>
        </p:txBody>
      </p:sp>
    </p:spTree>
    <p:extLst>
      <p:ext uri="{BB962C8B-B14F-4D97-AF65-F5344CB8AC3E}">
        <p14:creationId xmlns:p14="http://schemas.microsoft.com/office/powerpoint/2010/main" val="3132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02B-0EDC-4E40-832C-EB97A5E0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7550"/>
            <a:ext cx="9144000" cy="438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D1346-57C6-49B1-8884-BD67E182CB7B}"/>
              </a:ext>
            </a:extLst>
          </p:cNvPr>
          <p:cNvSpPr txBox="1"/>
          <p:nvPr/>
        </p:nvSpPr>
        <p:spPr>
          <a:xfrm>
            <a:off x="2149765" y="5943814"/>
            <a:ext cx="484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God created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99AEA-8077-40D9-AA25-4CADBCE15EC6}"/>
              </a:ext>
            </a:extLst>
          </p:cNvPr>
          <p:cNvSpPr txBox="1"/>
          <p:nvPr/>
        </p:nvSpPr>
        <p:spPr>
          <a:xfrm>
            <a:off x="3221" y="181760"/>
            <a:ext cx="9137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 look forward to new heavens and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(II Peter 3:10-13)</a:t>
            </a:r>
          </a:p>
        </p:txBody>
      </p:sp>
    </p:spTree>
    <p:extLst>
      <p:ext uri="{BB962C8B-B14F-4D97-AF65-F5344CB8AC3E}">
        <p14:creationId xmlns:p14="http://schemas.microsoft.com/office/powerpoint/2010/main" val="35590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FD02B-0EDC-4E40-832C-EB97A5E0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7550"/>
            <a:ext cx="9144000" cy="438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D1346-57C6-49B1-8884-BD67E182CB7B}"/>
              </a:ext>
            </a:extLst>
          </p:cNvPr>
          <p:cNvSpPr txBox="1"/>
          <p:nvPr/>
        </p:nvSpPr>
        <p:spPr>
          <a:xfrm>
            <a:off x="2149765" y="5943814"/>
            <a:ext cx="484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God created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99AEA-8077-40D9-AA25-4CADBCE15EC6}"/>
              </a:ext>
            </a:extLst>
          </p:cNvPr>
          <p:cNvSpPr txBox="1"/>
          <p:nvPr/>
        </p:nvSpPr>
        <p:spPr>
          <a:xfrm>
            <a:off x="2330037" y="329409"/>
            <a:ext cx="4483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08CC8-B921-4C3D-80E4-DE089994B1EF}"/>
              </a:ext>
            </a:extLst>
          </p:cNvPr>
          <p:cNvSpPr txBox="1"/>
          <p:nvPr/>
        </p:nvSpPr>
        <p:spPr>
          <a:xfrm>
            <a:off x="568691" y="2198090"/>
            <a:ext cx="800661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Life is found only in God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Your purpose is defined by God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We benefit from the grace of God</a:t>
            </a:r>
          </a:p>
        </p:txBody>
      </p:sp>
    </p:spTree>
    <p:extLst>
      <p:ext uri="{BB962C8B-B14F-4D97-AF65-F5344CB8AC3E}">
        <p14:creationId xmlns:p14="http://schemas.microsoft.com/office/powerpoint/2010/main" val="18681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" id="{BC84A294-F40A-4132-8190-3DA6049E3B79}" vid="{9F1D4425-69FD-4AD8-B7D1-982D804F65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</TotalTime>
  <Words>109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Jones</dc:creator>
  <cp:lastModifiedBy>Andrew Jones</cp:lastModifiedBy>
  <cp:revision>3</cp:revision>
  <dcterms:created xsi:type="dcterms:W3CDTF">2019-09-15T12:20:22Z</dcterms:created>
  <dcterms:modified xsi:type="dcterms:W3CDTF">2020-05-10T00:59:52Z</dcterms:modified>
</cp:coreProperties>
</file>